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722" y="2553019"/>
            <a:ext cx="8144134" cy="1117687"/>
          </a:xfrm>
        </p:spPr>
        <p:txBody>
          <a:bodyPr>
            <a:noAutofit/>
          </a:bodyPr>
          <a:lstStyle/>
          <a:p>
            <a:r>
              <a:rPr lang="en-US" sz="6600" dirty="0" smtClean="0"/>
              <a:t>Student-Athlete Scorecard</a:t>
            </a:r>
            <a:endParaRPr lang="en-US" sz="6600" dirty="0"/>
          </a:p>
        </p:txBody>
      </p:sp>
      <p:pic>
        <p:nvPicPr>
          <p:cNvPr id="1026" name="Picture 2" descr="Image result for cal pass plus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2" y="1037327"/>
            <a:ext cx="3695700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ccada4 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7012" y="852464"/>
            <a:ext cx="1541752" cy="1427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Image result for california community college athletic association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340" y="4841128"/>
            <a:ext cx="440055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56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to adopt a template for the CCCADA website</a:t>
            </a:r>
          </a:p>
          <a:p>
            <a:r>
              <a:rPr lang="en-US" dirty="0" smtClean="0"/>
              <a:t>Establish a cohort for colleges</a:t>
            </a:r>
          </a:p>
          <a:p>
            <a:pPr lvl="1"/>
            <a:r>
              <a:rPr lang="en-US" dirty="0" smtClean="0"/>
              <a:t>Conference</a:t>
            </a:r>
          </a:p>
          <a:p>
            <a:pPr lvl="1"/>
            <a:r>
              <a:rPr lang="en-US" dirty="0" smtClean="0"/>
              <a:t>Regional</a:t>
            </a:r>
          </a:p>
          <a:p>
            <a:pPr lvl="1"/>
            <a:r>
              <a:rPr lang="en-US" dirty="0" smtClean="0"/>
              <a:t>State-wide</a:t>
            </a:r>
          </a:p>
          <a:p>
            <a:r>
              <a:rPr lang="en-US" dirty="0" smtClean="0"/>
              <a:t>Discuss institutionalizing the data</a:t>
            </a:r>
          </a:p>
          <a:p>
            <a:pPr lvl="1"/>
            <a:r>
              <a:rPr lang="en-US" dirty="0" smtClean="0"/>
              <a:t>Conference Program Review?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69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Metrics…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00055" cy="427908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GPA</a:t>
            </a:r>
          </a:p>
          <a:p>
            <a:pPr lvl="1"/>
            <a:r>
              <a:rPr lang="en-US" dirty="0" smtClean="0"/>
              <a:t>Vs. institutional non-student/athletes</a:t>
            </a:r>
          </a:p>
          <a:p>
            <a:pPr lvl="2"/>
            <a:r>
              <a:rPr lang="en-US" dirty="0" smtClean="0"/>
              <a:t>Currently only comparison between institutional S/A’s and non-S/A’s available</a:t>
            </a:r>
          </a:p>
          <a:p>
            <a:pPr lvl="1"/>
            <a:r>
              <a:rPr lang="en-US" dirty="0" smtClean="0"/>
              <a:t>Vs. state-wide student-athletes</a:t>
            </a:r>
          </a:p>
          <a:p>
            <a:pPr lvl="1"/>
            <a:r>
              <a:rPr lang="en-US" dirty="0" smtClean="0"/>
              <a:t>Vs. state-wide non-student athletes</a:t>
            </a:r>
          </a:p>
          <a:p>
            <a:r>
              <a:rPr lang="en-US" dirty="0" smtClean="0"/>
              <a:t>Units attempted</a:t>
            </a:r>
          </a:p>
          <a:p>
            <a:r>
              <a:rPr lang="en-US" dirty="0" smtClean="0"/>
              <a:t>Units completed</a:t>
            </a:r>
          </a:p>
          <a:p>
            <a:r>
              <a:rPr lang="en-US" dirty="0" smtClean="0"/>
              <a:t>Successful units completed</a:t>
            </a:r>
          </a:p>
          <a:p>
            <a:r>
              <a:rPr lang="en-US" dirty="0" smtClean="0"/>
              <a:t>% passing transfer level English</a:t>
            </a:r>
          </a:p>
          <a:p>
            <a:r>
              <a:rPr lang="en-US" dirty="0" smtClean="0"/>
              <a:t>% passing transfer level English in 2 years</a:t>
            </a:r>
          </a:p>
          <a:p>
            <a:r>
              <a:rPr lang="en-US" dirty="0" smtClean="0"/>
              <a:t>% passing transfer level math</a:t>
            </a:r>
          </a:p>
          <a:p>
            <a:r>
              <a:rPr lang="en-US" dirty="0" smtClean="0"/>
              <a:t>% passing transfer level math in 2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metrics (cont’d)…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include sub-populations</a:t>
            </a:r>
          </a:p>
          <a:p>
            <a:pPr lvl="1"/>
            <a:r>
              <a:rPr lang="en-US" dirty="0" smtClean="0"/>
              <a:t>Gender</a:t>
            </a:r>
          </a:p>
          <a:p>
            <a:pPr lvl="1"/>
            <a:r>
              <a:rPr lang="en-US" dirty="0" smtClean="0"/>
              <a:t>Ethnicity</a:t>
            </a:r>
          </a:p>
          <a:p>
            <a:pPr lvl="1"/>
            <a:r>
              <a:rPr lang="en-US" dirty="0" smtClean="0"/>
              <a:t>Full-time vs. </a:t>
            </a:r>
            <a:r>
              <a:rPr lang="en-US" smtClean="0"/>
              <a:t>part-time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634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Board Presentations</a:t>
            </a:r>
          </a:p>
          <a:p>
            <a:r>
              <a:rPr lang="en-US" dirty="0" smtClean="0"/>
              <a:t>Academic Senate Presentations</a:t>
            </a:r>
          </a:p>
          <a:p>
            <a:r>
              <a:rPr lang="en-US" dirty="0" smtClean="0"/>
              <a:t>Executive Administration presentations</a:t>
            </a:r>
          </a:p>
          <a:p>
            <a:r>
              <a:rPr lang="en-US" dirty="0" smtClean="0"/>
              <a:t>Deans Council presentations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84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Highlight strengths of your student-athletes</a:t>
            </a:r>
          </a:p>
          <a:p>
            <a:r>
              <a:rPr lang="en-US" dirty="0" smtClean="0"/>
              <a:t>Highlight deficiencies</a:t>
            </a:r>
          </a:p>
          <a:p>
            <a:pPr lvl="1"/>
            <a:r>
              <a:rPr lang="en-US" dirty="0" smtClean="0"/>
              <a:t>Use deficiencies to strengthen your program</a:t>
            </a:r>
          </a:p>
          <a:p>
            <a:pPr lvl="2"/>
            <a:r>
              <a:rPr lang="en-US" dirty="0" smtClean="0"/>
              <a:t>Resource allocation requests</a:t>
            </a:r>
          </a:p>
          <a:p>
            <a:r>
              <a:rPr lang="en-US" dirty="0" smtClean="0"/>
              <a:t>Compare internally as well as with similar size institutions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6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258303"/>
              </p:ext>
            </p:extLst>
          </p:nvPr>
        </p:nvGraphicFramePr>
        <p:xfrm>
          <a:off x="745435" y="2027582"/>
          <a:ext cx="8577472" cy="4602089"/>
        </p:xfrm>
        <a:graphic>
          <a:graphicData uri="http://schemas.openxmlformats.org/drawingml/2006/table">
            <a:tbl>
              <a:tblPr/>
              <a:tblGrid>
                <a:gridCol w="3255264"/>
                <a:gridCol w="839658"/>
                <a:gridCol w="983975"/>
                <a:gridCol w="1416923"/>
                <a:gridCol w="839658"/>
                <a:gridCol w="1241994"/>
              </a:tblGrid>
              <a:tr h="53984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Metric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S/A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 S/A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 non-S/A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8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Units Attempted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Successful Units Completed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Avg. Course Success Rate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Transferred to a 4 year institution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Received Associate Degree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Remediation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8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having passed transfer English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84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Completed transfer English in 2 years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having passed transfer math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84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Completed transfer math in 2 years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83974" y="874643"/>
            <a:ext cx="5247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Examples of Reports: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46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" name="Content Placeholder 28" descr="CSM_Student-Athelete-Academic-Outcomes-Flyer_2.docx - Word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65" y="322729"/>
            <a:ext cx="11774006" cy="7804925"/>
          </a:xfrm>
        </p:spPr>
      </p:pic>
    </p:spTree>
    <p:extLst>
      <p:ext uri="{BB962C8B-B14F-4D97-AF65-F5344CB8AC3E}">
        <p14:creationId xmlns:p14="http://schemas.microsoft.com/office/powerpoint/2010/main" val="119869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reports…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5" y="3428521"/>
            <a:ext cx="4572639" cy="342947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647" y="1545294"/>
            <a:ext cx="4572638" cy="34294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977" y="3260034"/>
            <a:ext cx="4572638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6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VC Cal Pall student scorecard.pdf - Adobe Acrobat Pr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3" y="-938638"/>
            <a:ext cx="11781297" cy="8573520"/>
          </a:xfrm>
        </p:spPr>
      </p:pic>
    </p:spTree>
    <p:extLst>
      <p:ext uri="{BB962C8B-B14F-4D97-AF65-F5344CB8AC3E}">
        <p14:creationId xmlns:p14="http://schemas.microsoft.com/office/powerpoint/2010/main" val="364140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the Field…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(1) Use of a common template</a:t>
            </a:r>
          </a:p>
          <a:p>
            <a:pPr lvl="1"/>
            <a:r>
              <a:rPr lang="en-US" dirty="0" smtClean="0"/>
              <a:t>What would you like to see included</a:t>
            </a:r>
            <a:endParaRPr lang="en-US" dirty="0"/>
          </a:p>
          <a:p>
            <a:r>
              <a:rPr lang="en-US" dirty="0" smtClean="0"/>
              <a:t>(2) Establishing cohort groups</a:t>
            </a:r>
          </a:p>
          <a:p>
            <a:pPr lvl="1"/>
            <a:r>
              <a:rPr lang="en-US" dirty="0" smtClean="0"/>
              <a:t>Conference?</a:t>
            </a:r>
          </a:p>
          <a:p>
            <a:pPr lvl="1"/>
            <a:r>
              <a:rPr lang="en-US" dirty="0" smtClean="0"/>
              <a:t>Regional?</a:t>
            </a:r>
          </a:p>
          <a:p>
            <a:pPr lvl="1"/>
            <a:r>
              <a:rPr lang="en-US" dirty="0" smtClean="0"/>
              <a:t>State-wide?</a:t>
            </a:r>
          </a:p>
          <a:p>
            <a:pPr lvl="2"/>
            <a:r>
              <a:rPr lang="en-US" dirty="0" smtClean="0"/>
              <a:t>Size of institution, location, etc.</a:t>
            </a:r>
          </a:p>
          <a:p>
            <a:r>
              <a:rPr lang="en-US" dirty="0" smtClean="0"/>
              <a:t>(3) How do we institutionalize the data</a:t>
            </a:r>
          </a:p>
          <a:p>
            <a:pPr lvl="1"/>
            <a:r>
              <a:rPr lang="en-US" dirty="0" err="1" smtClean="0"/>
              <a:t>Progam</a:t>
            </a:r>
            <a:r>
              <a:rPr lang="en-US" dirty="0" smtClean="0"/>
              <a:t> Review?</a:t>
            </a:r>
          </a:p>
          <a:p>
            <a:pPr lvl="1"/>
            <a:r>
              <a:rPr lang="en-US" dirty="0" smtClean="0"/>
              <a:t>Other?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191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questions/comments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thoughts and input are important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72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217</TotalTime>
  <Words>331</Words>
  <Application>Microsoft Office PowerPoint</Application>
  <PresentationFormat>Widescreen</PresentationFormat>
  <Paragraphs>131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Trebuchet MS</vt:lpstr>
      <vt:lpstr>Berlin</vt:lpstr>
      <vt:lpstr>PowerPoint Presentation</vt:lpstr>
      <vt:lpstr>Goals</vt:lpstr>
      <vt:lpstr>Useful Metrics…</vt:lpstr>
      <vt:lpstr>Useful metrics (cont’d)…</vt:lpstr>
      <vt:lpstr>How to use the data</vt:lpstr>
      <vt:lpstr>Purpose of the data</vt:lpstr>
      <vt:lpstr>PowerPoint Presentation</vt:lpstr>
      <vt:lpstr>PowerPoint Presentation</vt:lpstr>
      <vt:lpstr>Example of reports…</vt:lpstr>
      <vt:lpstr>PowerPoint Presentation</vt:lpstr>
      <vt:lpstr>Questions to the Field…</vt:lpstr>
      <vt:lpstr>Other questions/comments</vt:lpstr>
    </vt:vector>
  </TitlesOfParts>
  <Company>SMCCD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Wolf, Andreas</dc:creator>
  <cp:lastModifiedBy>GMategakis</cp:lastModifiedBy>
  <cp:revision>10</cp:revision>
  <dcterms:created xsi:type="dcterms:W3CDTF">2016-09-28T19:06:43Z</dcterms:created>
  <dcterms:modified xsi:type="dcterms:W3CDTF">2016-11-09T18:10:43Z</dcterms:modified>
</cp:coreProperties>
</file>